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6" r:id="rId5"/>
    <p:sldId id="271" r:id="rId6"/>
    <p:sldId id="260" r:id="rId7"/>
    <p:sldId id="261" r:id="rId8"/>
    <p:sldId id="283" r:id="rId9"/>
    <p:sldId id="284" r:id="rId10"/>
    <p:sldId id="262" r:id="rId11"/>
    <p:sldId id="287" r:id="rId12"/>
    <p:sldId id="288" r:id="rId13"/>
    <p:sldId id="289" r:id="rId14"/>
    <p:sldId id="263" r:id="rId15"/>
    <p:sldId id="278" r:id="rId16"/>
    <p:sldId id="279" r:id="rId17"/>
    <p:sldId id="268" r:id="rId18"/>
    <p:sldId id="280" r:id="rId19"/>
    <p:sldId id="276" r:id="rId20"/>
    <p:sldId id="285" r:id="rId21"/>
    <p:sldId id="259" r:id="rId22"/>
    <p:sldId id="269" r:id="rId23"/>
    <p:sldId id="264" r:id="rId24"/>
    <p:sldId id="272" r:id="rId25"/>
    <p:sldId id="273" r:id="rId26"/>
    <p:sldId id="274" r:id="rId27"/>
    <p:sldId id="265" r:id="rId28"/>
    <p:sldId id="267" r:id="rId29"/>
    <p:sldId id="275" r:id="rId30"/>
    <p:sldId id="277" r:id="rId31"/>
    <p:sldId id="266" r:id="rId32"/>
    <p:sldId id="294" r:id="rId33"/>
    <p:sldId id="293" r:id="rId34"/>
    <p:sldId id="292" r:id="rId35"/>
    <p:sldId id="295" r:id="rId3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E01042"/>
    <a:srgbClr val="22EA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2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A3B6-FC5A-4F1E-8638-9CE10FD02247}" type="datetimeFigureOut">
              <a:rPr lang="ru-RU" smtClean="0"/>
              <a:pPr/>
              <a:t>31.03.2009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04" y="6143636"/>
            <a:ext cx="60007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ПЕРЕЛЁТНЫЕ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ПТИЦЫ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:\МАМУСИК\анимация 2\Птицы\4b3838a78cb28397da48aa52f4b0d7ee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8" y="1357290"/>
            <a:ext cx="2214578" cy="18767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8" y="8286776"/>
            <a:ext cx="40719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Уроки логопеда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8 0.00295 C -0.01688 -0.02864 0.03929 -0.07396 0.10587 -0.07396 C 0.20457 -0.07396 0.28502 -0.02726 0.28502 0.03281 C 0.28502 0.05191 0.27669 0.06945 0.26074 0.08507 C 0.26329 0.08507 -0.04878 0.3217 -0.04878 0.32396 C -0.04878 0.3217 -0.36085 0.08507 -0.3583 0.08507 C -0.37425 0.06945 -0.38211 0.05191 -0.38211 0.03281 C -0.38211 -0.02726 -0.30213 -0.07396 -0.20111 -0.07396 C -0.13708 -0.07396 -0.08091 -0.02864 -0.04878 0.00295 Z " pathEditMode="relative" rAng="0" ptsTypes="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Каталог картинок\Новая папка\Corvus frugileg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" y="0"/>
            <a:ext cx="6857941" cy="4581688"/>
          </a:xfrm>
          <a:prstGeom prst="rect">
            <a:avLst/>
          </a:prstGeom>
          <a:noFill/>
        </p:spPr>
      </p:pic>
      <p:sp>
        <p:nvSpPr>
          <p:cNvPr id="7" name="Управляющая кнопка: звук 6">
            <a:hlinkClick r:id="" action="ppaction://noaction" highlightClick="1">
              <a:snd r:embed="rId3" name="CROW2_4.WAV"/>
            </a:hlinkClick>
          </p:cNvPr>
          <p:cNvSpPr/>
          <p:nvPr/>
        </p:nvSpPr>
        <p:spPr>
          <a:xfrm>
            <a:off x="2571744" y="6072198"/>
            <a:ext cx="1714512" cy="1500198"/>
          </a:xfrm>
          <a:prstGeom prst="actionButtonSou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Каталог картинок\Новая папка\im-80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31730"/>
          </a:xfrm>
          <a:prstGeom prst="rect">
            <a:avLst/>
          </a:prstGeom>
          <a:noFill/>
        </p:spPr>
      </p:pic>
      <p:pic>
        <p:nvPicPr>
          <p:cNvPr id="19459" name="Picture 3" descr="D:\Каталог картинок\Новая папка\grach_0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660409"/>
            <a:ext cx="6858000" cy="448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D:\Каталог картинок\Новая папка\grach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4500562"/>
          </a:xfrm>
          <a:prstGeom prst="rect">
            <a:avLst/>
          </a:prstGeom>
          <a:noFill/>
        </p:spPr>
      </p:pic>
      <p:pic>
        <p:nvPicPr>
          <p:cNvPr id="20484" name="Picture 4" descr="D:\Каталог картинок\Новая папка\0_12889_923b46da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66533"/>
            <a:ext cx="6858000" cy="4777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Каталог картинок\Новая папка\177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0"/>
            <a:ext cx="6858000" cy="539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талог картинок\Новая папка\bfoto_ru_2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48"/>
            <a:ext cx="6914549" cy="5000660"/>
          </a:xfrm>
          <a:prstGeom prst="rect">
            <a:avLst/>
          </a:prstGeom>
          <a:noFill/>
        </p:spPr>
      </p:pic>
      <p:sp>
        <p:nvSpPr>
          <p:cNvPr id="6" name="Управляющая кнопка: звук 5">
            <a:hlinkClick r:id="" action="ppaction://noaction" highlightClick="1">
              <a:snd r:embed="rId3" name="скворец.wav"/>
            </a:hlinkClick>
          </p:cNvPr>
          <p:cNvSpPr/>
          <p:nvPr/>
        </p:nvSpPr>
        <p:spPr>
          <a:xfrm>
            <a:off x="2428868" y="6572264"/>
            <a:ext cx="1643074" cy="1571636"/>
          </a:xfrm>
          <a:prstGeom prst="actionButtonSou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Каталог картинок\Новая папка\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0"/>
            <a:ext cx="6893105" cy="628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Каталог картинок\Новая папка\1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572032"/>
          </a:xfrm>
          <a:prstGeom prst="rect">
            <a:avLst/>
          </a:prstGeom>
          <a:noFill/>
        </p:spPr>
      </p:pic>
      <p:pic>
        <p:nvPicPr>
          <p:cNvPr id="12291" name="Picture 3" descr="D:\Каталог картинок\Новая папка\p000764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500562"/>
            <a:ext cx="6982098" cy="4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Каталог картинок\Новая папка\12394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4305" y="0"/>
            <a:ext cx="7178469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Каталог картинок\Новая папка\77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62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Каталог картинок\Новая папка\220674_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136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талог картинок\Новая папка\859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48"/>
            <a:ext cx="6858096" cy="4500594"/>
          </a:xfrm>
          <a:prstGeom prst="rect">
            <a:avLst/>
          </a:prstGeom>
          <a:noFill/>
        </p:spPr>
      </p:pic>
      <p:sp>
        <p:nvSpPr>
          <p:cNvPr id="8" name="Управляющая кнопка: звук 7">
            <a:hlinkClick r:id="" action="ppaction://noaction" highlightClick="1">
              <a:snd r:embed="rId3" name="ласточка 1.wav"/>
            </a:hlinkClick>
          </p:cNvPr>
          <p:cNvSpPr/>
          <p:nvPr/>
        </p:nvSpPr>
        <p:spPr>
          <a:xfrm>
            <a:off x="2643182" y="6357950"/>
            <a:ext cx="1714512" cy="1428760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Каталог картинок\Новая папка\2102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5766"/>
            <a:ext cx="6858000" cy="6780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Каталог картинок\Новая папка\001930006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4" y="0"/>
            <a:ext cx="6837836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Каталог картинок\Новая папка\8019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0"/>
            <a:ext cx="6143644" cy="4607733"/>
          </a:xfrm>
          <a:prstGeom prst="rect">
            <a:avLst/>
          </a:prstGeom>
          <a:noFill/>
        </p:spPr>
      </p:pic>
      <p:pic>
        <p:nvPicPr>
          <p:cNvPr id="5" name="Picture 5" descr="D:\Каталог картинок\Новая папка\34907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66" y="4638922"/>
            <a:ext cx="6143644" cy="4505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аталог картинок\Новая папка\IMG_5643-2007-10-29-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-1"/>
          <a:stretch>
            <a:fillRect/>
          </a:stretch>
        </p:blipFill>
        <p:spPr bwMode="auto">
          <a:xfrm>
            <a:off x="0" y="500034"/>
            <a:ext cx="6892971" cy="5715040"/>
          </a:xfrm>
          <a:prstGeom prst="rect">
            <a:avLst/>
          </a:prstGeom>
          <a:noFill/>
        </p:spPr>
      </p:pic>
      <p:sp>
        <p:nvSpPr>
          <p:cNvPr id="5" name="Управляющая кнопка: звук 4">
            <a:hlinkClick r:id="" action="ppaction://noaction" highlightClick="1">
              <a:snd r:embed="rId3" name="ЖУРАВЛЬ.wav"/>
            </a:hlinkClick>
          </p:cNvPr>
          <p:cNvSpPr/>
          <p:nvPr/>
        </p:nvSpPr>
        <p:spPr>
          <a:xfrm>
            <a:off x="2571744" y="6786578"/>
            <a:ext cx="1785950" cy="1643074"/>
          </a:xfrm>
          <a:prstGeom prst="actionButtonSou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Каталог картинок\Новая папка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0"/>
            <a:ext cx="6143644" cy="9205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Каталог картинок\Новая папка\1976766889_547727867_18274983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0" y="447675"/>
            <a:ext cx="6667500" cy="824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Каталог картинок\Новая папка\guravl-krasa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735" y="500034"/>
            <a:ext cx="6920735" cy="800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D:\Каталог картинок\Новая папка\slide0012_image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98766" cy="7929617"/>
          </a:xfrm>
          <a:prstGeom prst="rect">
            <a:avLst/>
          </a:prstGeom>
          <a:noFill/>
        </p:spPr>
      </p:pic>
      <p:pic>
        <p:nvPicPr>
          <p:cNvPr id="7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ова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14620" y="814386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Каталог картинок\Новая папка\image005.jpg"/>
          <p:cNvPicPr>
            <a:picLocks noChangeAspect="1" noChangeArrowheads="1"/>
          </p:cNvPicPr>
          <p:nvPr/>
        </p:nvPicPr>
        <p:blipFill>
          <a:blip r:embed="rId2"/>
          <a:srcRect l="7291" b="6800"/>
          <a:stretch>
            <a:fillRect/>
          </a:stretch>
        </p:blipFill>
        <p:spPr bwMode="auto">
          <a:xfrm>
            <a:off x="0" y="0"/>
            <a:ext cx="6858000" cy="9323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Каталог картинок\Новая папка\gkukush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58"/>
            <a:ext cx="6858000" cy="8434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Каталог картинок\Новая папка\544802.jpg"/>
          <p:cNvPicPr>
            <a:picLocks noChangeAspect="1" noChangeArrowheads="1"/>
          </p:cNvPicPr>
          <p:nvPr/>
        </p:nvPicPr>
        <p:blipFill>
          <a:blip r:embed="rId2" cstate="email"/>
          <a:srcRect t="27946" b="7430"/>
          <a:stretch>
            <a:fillRect/>
          </a:stretch>
        </p:blipFill>
        <p:spPr bwMode="auto">
          <a:xfrm>
            <a:off x="0" y="0"/>
            <a:ext cx="6858000" cy="5286412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Новая папка\derevenskaya lastochka.jpg"/>
          <p:cNvPicPr>
            <a:picLocks noChangeAspect="1" noChangeArrowheads="1"/>
          </p:cNvPicPr>
          <p:nvPr/>
        </p:nvPicPr>
        <p:blipFill>
          <a:blip r:embed="rId3" cstate="email"/>
          <a:srcRect t="6242" b="7939"/>
          <a:stretch>
            <a:fillRect/>
          </a:stretch>
        </p:blipFill>
        <p:spPr bwMode="auto">
          <a:xfrm>
            <a:off x="0" y="5214942"/>
            <a:ext cx="6858000" cy="3929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D:\Каталог картинок\Новая папка\122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0"/>
            <a:ext cx="5643578" cy="4514862"/>
          </a:xfrm>
          <a:prstGeom prst="rect">
            <a:avLst/>
          </a:prstGeom>
          <a:noFill/>
        </p:spPr>
      </p:pic>
      <p:pic>
        <p:nvPicPr>
          <p:cNvPr id="8196" name="Picture 4" descr="D:\Каталог картинок\Новая папка\27383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04" y="4500562"/>
            <a:ext cx="6191241" cy="4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2" name="Picture 6" descr="D:\Каталог картинок\Новая папка\cb8081c2f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58"/>
            <a:ext cx="6858000" cy="4643438"/>
          </a:xfrm>
          <a:prstGeom prst="rect">
            <a:avLst/>
          </a:prstGeom>
          <a:noFill/>
        </p:spPr>
      </p:pic>
      <p:sp>
        <p:nvSpPr>
          <p:cNvPr id="6" name="Управляющая кнопка: звук 5">
            <a:hlinkClick r:id="" action="ppaction://noaction" highlightClick="1">
              <a:snd r:embed="rId3" name="Утка 1.wav"/>
            </a:hlinkClick>
          </p:cNvPr>
          <p:cNvSpPr/>
          <p:nvPr/>
        </p:nvSpPr>
        <p:spPr>
          <a:xfrm>
            <a:off x="2214554" y="5786446"/>
            <a:ext cx="1928826" cy="1714512"/>
          </a:xfrm>
          <a:prstGeom prst="actionButtonSoun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Каталог картинок\Домашние птицы\Sapegin_Artem_20D_2007-02-24_273-7398_l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4579595"/>
          </a:xfrm>
          <a:prstGeom prst="rect">
            <a:avLst/>
          </a:prstGeom>
          <a:noFill/>
        </p:spPr>
      </p:pic>
      <p:pic>
        <p:nvPicPr>
          <p:cNvPr id="7" name="Picture 2" descr="D:\Каталог картинок\Домашние птицы\126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453" y="4429124"/>
            <a:ext cx="7207453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Каталог картинок\Домашние птицы\conv_53972_4k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72"/>
            <a:ext cx="6858000" cy="7803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звук 4">
            <a:hlinkClick r:id="" action="ppaction://noaction" highlightClick="1">
              <a:snd r:embed="rId2" name="Гуси 3.wav"/>
            </a:hlinkClick>
          </p:cNvPr>
          <p:cNvSpPr/>
          <p:nvPr/>
        </p:nvSpPr>
        <p:spPr>
          <a:xfrm>
            <a:off x="4714884" y="500034"/>
            <a:ext cx="1571636" cy="1643074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3" name="CROW2_4.WAV"/>
            </a:hlinkClick>
          </p:cNvPr>
          <p:cNvSpPr/>
          <p:nvPr/>
        </p:nvSpPr>
        <p:spPr>
          <a:xfrm>
            <a:off x="428604" y="3643306"/>
            <a:ext cx="1714512" cy="1500198"/>
          </a:xfrm>
          <a:prstGeom prst="actionButtonSou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4" name="скворец.wav"/>
            </a:hlinkClick>
          </p:cNvPr>
          <p:cNvSpPr/>
          <p:nvPr/>
        </p:nvSpPr>
        <p:spPr>
          <a:xfrm>
            <a:off x="500042" y="6858016"/>
            <a:ext cx="1643074" cy="1571636"/>
          </a:xfrm>
          <a:prstGeom prst="actionButtonSou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звук 8">
            <a:hlinkClick r:id="" action="ppaction://noaction" highlightClick="1">
              <a:snd r:embed="rId5" name="ЖУРАВЛЬ.wav"/>
            </a:hlinkClick>
          </p:cNvPr>
          <p:cNvSpPr/>
          <p:nvPr/>
        </p:nvSpPr>
        <p:spPr>
          <a:xfrm>
            <a:off x="4786322" y="7000892"/>
            <a:ext cx="1643074" cy="1500198"/>
          </a:xfrm>
          <a:prstGeom prst="actionButtonSou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звук 9">
            <a:hlinkClick r:id="" action="ppaction://noaction" highlightClick="1">
              <a:snd r:embed="rId6" name="Утка 1.wav"/>
            </a:hlinkClick>
          </p:cNvPr>
          <p:cNvSpPr/>
          <p:nvPr/>
        </p:nvSpPr>
        <p:spPr>
          <a:xfrm>
            <a:off x="4714884" y="3643306"/>
            <a:ext cx="1571636" cy="1500198"/>
          </a:xfrm>
          <a:prstGeom prst="actionButtonSoun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звук 11">
            <a:hlinkClick r:id="" action="ppaction://noaction" highlightClick="1">
              <a:snd r:embed="rId7" name="ласточка 1.wav"/>
            </a:hlinkClick>
          </p:cNvPr>
          <p:cNvSpPr/>
          <p:nvPr/>
        </p:nvSpPr>
        <p:spPr>
          <a:xfrm>
            <a:off x="500042" y="500034"/>
            <a:ext cx="1500198" cy="1500198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0" y="3786182"/>
            <a:ext cx="6357958" cy="335758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МОЛОДЦЫ!!!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5" name="Picture 3" descr="2">
            <a:hlinkClick r:id="" action="ppaction://hlinkshowjump?jump=nextslide">
              <a:snd r:embed="rId2" name="applause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26" y="0"/>
            <a:ext cx="3168650" cy="316865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7786710"/>
            <a:ext cx="7416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</a:rPr>
              <a:t>Презентация изготовлена Волковой И.И.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</a:rPr>
              <a:t>Для сайта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</a:rPr>
              <a:t>www.volchki.ru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Каталог картинок\Новая папка\1946612 П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5310642"/>
          </a:xfrm>
          <a:prstGeom prst="rect">
            <a:avLst/>
          </a:prstGeom>
          <a:noFill/>
        </p:spPr>
      </p:pic>
      <p:pic>
        <p:nvPicPr>
          <p:cNvPr id="10242" name="Picture 2" descr="D:\Каталог картинок\Новая папка\2006_0717Hirundo_rustica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42" y="5286380"/>
            <a:ext cx="5801247" cy="3857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Каталог картинок\Новая папка\bb341474b3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14908"/>
          </a:xfrm>
          <a:prstGeom prst="rect">
            <a:avLst/>
          </a:prstGeom>
          <a:noFill/>
        </p:spPr>
      </p:pic>
      <p:pic>
        <p:nvPicPr>
          <p:cNvPr id="5" name="Picture 3" descr="D:\Каталог картинок\Новая папка\normal_Bird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76"/>
            <a:ext cx="6858000" cy="445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Каталог картинок\Новая папка\120ca4bd1ab678fbdfcc9279468142aa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572032"/>
          </a:xfrm>
          <a:prstGeom prst="rect">
            <a:avLst/>
          </a:prstGeom>
          <a:noFill/>
        </p:spPr>
      </p:pic>
      <p:pic>
        <p:nvPicPr>
          <p:cNvPr id="8" name="Picture 2" descr="D:\Каталог картинок\Новая папка\picturecontent-pid-c7a7-et-4be3b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t="9259"/>
          <a:stretch>
            <a:fillRect/>
          </a:stretch>
        </p:blipFill>
        <p:spPr bwMode="auto">
          <a:xfrm>
            <a:off x="0" y="4572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Каталог картинок\Новая папка\post-4862-1202855798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596"/>
            <a:ext cx="6877214" cy="4607733"/>
          </a:xfrm>
          <a:prstGeom prst="rect">
            <a:avLst/>
          </a:prstGeom>
          <a:noFill/>
        </p:spPr>
      </p:pic>
      <p:sp>
        <p:nvSpPr>
          <p:cNvPr id="6" name="Управляющая кнопка: звук 5">
            <a:hlinkClick r:id="" action="ppaction://noaction" highlightClick="1">
              <a:snd r:embed="rId3" name="Гуси 3.wav"/>
            </a:hlinkClick>
          </p:cNvPr>
          <p:cNvSpPr/>
          <p:nvPr/>
        </p:nvSpPr>
        <p:spPr>
          <a:xfrm>
            <a:off x="2714620" y="6072198"/>
            <a:ext cx="1571636" cy="1643074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Каталог картинок\Новая папка\gus_3.jpg"/>
          <p:cNvPicPr>
            <a:picLocks noChangeAspect="1" noChangeArrowheads="1"/>
          </p:cNvPicPr>
          <p:nvPr/>
        </p:nvPicPr>
        <p:blipFill>
          <a:blip r:embed="rId2"/>
          <a:srcRect l="6172" r="11111"/>
          <a:stretch>
            <a:fillRect/>
          </a:stretch>
        </p:blipFill>
        <p:spPr bwMode="auto">
          <a:xfrm>
            <a:off x="0" y="857224"/>
            <a:ext cx="6858000" cy="6840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аталог картинок\Новая папка\gus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86"/>
            <a:ext cx="6782054" cy="642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</Words>
  <Application>Microsoft Office PowerPoint</Application>
  <PresentationFormat>Экран (4:3)</PresentationFormat>
  <Paragraphs>5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FoM</cp:lastModifiedBy>
  <cp:revision>24</cp:revision>
  <dcterms:created xsi:type="dcterms:W3CDTF">2009-03-27T10:43:55Z</dcterms:created>
  <dcterms:modified xsi:type="dcterms:W3CDTF">2009-03-31T18:13:29Z</dcterms:modified>
</cp:coreProperties>
</file>