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67" r:id="rId2"/>
    <p:sldId id="266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760"/>
    <a:srgbClr val="E3D888"/>
    <a:srgbClr val="990099"/>
    <a:srgbClr val="AF636D"/>
    <a:srgbClr val="7E5B85"/>
    <a:srgbClr val="660066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4" d="100"/>
          <a:sy n="84" d="100"/>
        </p:scale>
        <p:origin x="1406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EDE7A-1C70-4807-A340-3D1AC67F6903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72820-C99C-46A6-A58B-4AA28E557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72820-C99C-46A6-A58B-4AA28E5570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9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7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7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6126" y="6356350"/>
            <a:ext cx="29807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3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24036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98" y="188640"/>
            <a:ext cx="6480720" cy="1440160"/>
          </a:xfrm>
        </p:spPr>
        <p:txBody>
          <a:bodyPr anchor="ctr"/>
          <a:lstStyle/>
          <a:p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МКДОУ </a:t>
            </a:r>
            <a:r>
              <a:rPr lang="ru-RU" sz="28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Тогучинского</a:t>
            </a: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района «</a:t>
            </a:r>
            <a:r>
              <a:rPr lang="ru-RU" sz="28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Тогучинский</a:t>
            </a: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детский сад №2»</a:t>
            </a:r>
            <a:endParaRPr lang="ru-RU" sz="28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5" y="5085183"/>
            <a:ext cx="5959283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Автор : Бусыгина Наталья Валерьевна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Учитель-логопед МКДОУ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Тогучинского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района «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Тогучинский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детский сад №2»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Новосибирской области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2023</a:t>
            </a:r>
            <a:endParaRPr lang="ru-RU" sz="1600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320531"/>
            <a:ext cx="5408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Мой логопедический кабинет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4403"/>
            <a:ext cx="4932040" cy="2662669"/>
          </a:xfrm>
          <a:prstGeom prst="rect">
            <a:avLst/>
          </a:prstGeom>
          <a:ln w="76200">
            <a:solidFill>
              <a:schemeClr val="tx2"/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6206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Зона развития речевого дыхания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0928"/>
            <a:ext cx="4841047" cy="3645024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3237"/>
            <a:ext cx="3980327" cy="2996952"/>
          </a:xfrm>
          <a:prstGeom prst="rect">
            <a:avLst/>
          </a:prstGeom>
          <a:ln w="76200">
            <a:solidFill>
              <a:srgbClr val="E3D8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66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методического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обеспечения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7946"/>
            <a:ext cx="4016708" cy="3024345"/>
          </a:xfrm>
          <a:prstGeom prst="rect">
            <a:avLst/>
          </a:prstGeom>
          <a:ln w="38100">
            <a:solidFill>
              <a:srgbClr val="990099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r="14605"/>
          <a:stretch/>
        </p:blipFill>
        <p:spPr>
          <a:xfrm>
            <a:off x="1475656" y="980728"/>
            <a:ext cx="2792205" cy="52385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5311"/>
            <a:ext cx="4016708" cy="2807474"/>
          </a:xfrm>
          <a:prstGeom prst="rect">
            <a:avLst/>
          </a:prstGeom>
          <a:ln w="38100">
            <a:solidFill>
              <a:srgbClr val="990099"/>
            </a:solidFill>
          </a:ln>
        </p:spPr>
      </p:pic>
    </p:spTree>
    <p:extLst>
      <p:ext uri="{BB962C8B-B14F-4D97-AF65-F5344CB8AC3E}">
        <p14:creationId xmlns:p14="http://schemas.microsoft.com/office/powerpoint/2010/main" val="183051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0895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Зона развития мелкой моторики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63779"/>
            <a:ext cx="6507067" cy="3171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92" y="328055"/>
            <a:ext cx="2206963" cy="293112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774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885765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Зона подготовки к обучению грамоте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6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Рабочая, мультимедийная зона, а так же зона логопедической документации учителя-логопеда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1" y="1484784"/>
            <a:ext cx="5819906" cy="4382047"/>
          </a:xfrm>
          <a:prstGeom prst="rect">
            <a:avLst/>
          </a:prstGeom>
          <a:ln w="76200">
            <a:solidFill>
              <a:srgbClr val="E3D8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789056" cy="2852936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76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Информационный, пропагандистский центр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5058196" cy="3808524"/>
          </a:xfrm>
          <a:prstGeom prst="rect">
            <a:avLst/>
          </a:prstGeom>
          <a:ln w="76200">
            <a:solidFill>
              <a:srgbClr val="1327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828845" cy="5085184"/>
          </a:xfrm>
          <a:prstGeom prst="rect">
            <a:avLst/>
          </a:prstGeom>
          <a:ln>
            <a:solidFill>
              <a:srgbClr val="E3D888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380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7647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 индивидуальной коррекционной работы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706268" cy="429648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963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Зоны: артикуляционная, релаксации, коррекции звукопроизношения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93991"/>
            <a:ext cx="3991498" cy="5301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2" r="23078"/>
          <a:stretch/>
        </p:blipFill>
        <p:spPr>
          <a:xfrm>
            <a:off x="5100556" y="655821"/>
            <a:ext cx="3591029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/>
          <a:stretch/>
        </p:blipFill>
        <p:spPr>
          <a:xfrm>
            <a:off x="5796136" y="3273820"/>
            <a:ext cx="2895449" cy="30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5615" y="22048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Игровая зона «Аква- игры»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4215365" cy="55985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593757" cy="34588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6678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Санитарная зона. Зона логопедического инструментария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560472" cy="343376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75353"/>
            <a:ext cx="3686810" cy="48965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57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850106"/>
          </a:xfrm>
        </p:spPr>
        <p:txBody>
          <a:bodyPr/>
          <a:lstStyle/>
          <a:p>
            <a:r>
              <a:rPr lang="ru-RU" sz="2800" dirty="0"/>
              <a:t>Назначение логопедического кабинета: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создание </a:t>
            </a:r>
            <a:r>
              <a:rPr lang="ru-RU" sz="2400" dirty="0"/>
              <a:t>рациональных условий, для осущес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твления</a:t>
            </a:r>
            <a:r>
              <a:rPr lang="ru-RU" sz="2400" dirty="0"/>
              <a:t> коррекционно-образовательной деятельности в ДОУ на основе современных технологий и требований ФГОС.</a:t>
            </a: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21297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Спасибо за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768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691680" y="207837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700808"/>
            <a:ext cx="6480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	Создание предметной среды с корригирующим, развивающим и оздоровляющими компонентами;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	Обеспечение научно-методического (технологического) сопровождения коррекционно-образовательного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	Диагностическая работа;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	Проведение индивидуальных, подгрупповых и фронтальных занятий;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	Консультативная работа с родителями и педагогами;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	Организация информационного блока для родителей и педагогов;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	Пропаганда логопедических знаний.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476672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Основные задачи логопедического кабинета:</a:t>
            </a:r>
            <a:endParaRPr lang="ru-RU" sz="2400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72" y="1387088"/>
            <a:ext cx="2542525" cy="3376791"/>
          </a:xfrm>
          <a:prstGeom prst="rect">
            <a:avLst/>
          </a:prstGeom>
          <a:ln w="76200">
            <a:solidFill>
              <a:srgbClr val="AF63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73" y="1387089"/>
            <a:ext cx="2665945" cy="3540706"/>
          </a:xfrm>
          <a:prstGeom prst="rect">
            <a:avLst/>
          </a:prstGeom>
          <a:ln w="76200">
            <a:solidFill>
              <a:srgbClr val="E3D8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Приглашаю вас в мой кабинет, который состоит функциональных центров. Первый центр-это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приемная.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31" y="2708920"/>
            <a:ext cx="2880320" cy="3825425"/>
          </a:xfrm>
          <a:prstGeom prst="rect">
            <a:avLst/>
          </a:prstGeom>
          <a:ln w="762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</p:pic>
    </p:spTree>
    <p:extLst>
      <p:ext uri="{BB962C8B-B14F-4D97-AF65-F5344CB8AC3E}">
        <p14:creationId xmlns:p14="http://schemas.microsoft.com/office/powerpoint/2010/main" val="27850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62068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Второй центр – это помещение для групповых, фронтальных занятий, свободной игровой деятельности и рабочая зона учителя-логопеда.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6408712" cy="4825383"/>
          </a:xfrm>
          <a:prstGeom prst="rect">
            <a:avLst/>
          </a:prstGeom>
          <a:ln w="76200">
            <a:solidFill>
              <a:srgbClr val="E3D8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70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Центр разделен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зоны: Рабочая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зона 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48" y="1196752"/>
            <a:ext cx="3742318" cy="2817746"/>
          </a:xfrm>
          <a:prstGeom prst="rect">
            <a:avLst/>
          </a:prstGeom>
          <a:ln w="76200">
            <a:solidFill>
              <a:srgbClr val="AF636D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1070"/>
            <a:ext cx="4016697" cy="3024336"/>
          </a:xfrm>
          <a:prstGeom prst="rect">
            <a:avLst/>
          </a:prstGeom>
          <a:ln w="76200">
            <a:solidFill>
              <a:srgbClr val="7E5B8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356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886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углу расположен большой стеллаж для пособий.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Зона игрового сопровождения для развития лексико-грамматических категорий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игрового сопровождения по развитию связной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211634" cy="4676995"/>
          </a:xfrm>
          <a:prstGeom prst="rect">
            <a:avLst/>
          </a:prstGeom>
          <a:ln w="76200">
            <a:solidFill>
              <a:srgbClr val="AF636D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655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Образовательная зона по преодолению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ОНР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/>
          <a:stretch/>
        </p:blipFill>
        <p:spPr>
          <a:xfrm>
            <a:off x="4499992" y="701988"/>
            <a:ext cx="4340140" cy="4005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9" y="701988"/>
            <a:ext cx="3015578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51" y="2736792"/>
            <a:ext cx="2753202" cy="365659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517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58" y="54868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Зона свободной игровой деятельности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5032319" cy="37890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9" y="2276872"/>
            <a:ext cx="4879729" cy="367414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22447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194</Words>
  <Application>Microsoft Office PowerPoint</Application>
  <PresentationFormat>Экран (4:3)</PresentationFormat>
  <Paragraphs>36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Wingdings</vt:lpstr>
      <vt:lpstr>Comic Sans MS</vt:lpstr>
      <vt:lpstr>Arial</vt:lpstr>
      <vt:lpstr>1_Тема Office</vt:lpstr>
      <vt:lpstr>МКДОУ Тогучинского района «Тогучинский детский сад №2»</vt:lpstr>
      <vt:lpstr>Назначение логопедического кабинета: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Ксения</cp:lastModifiedBy>
  <cp:revision>101</cp:revision>
  <dcterms:created xsi:type="dcterms:W3CDTF">2014-07-06T18:18:01Z</dcterms:created>
  <dcterms:modified xsi:type="dcterms:W3CDTF">2023-01-17T10:58:48Z</dcterms:modified>
</cp:coreProperties>
</file>