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7" r:id="rId5"/>
    <p:sldId id="264" r:id="rId6"/>
    <p:sldId id="265" r:id="rId7"/>
    <p:sldId id="268" r:id="rId8"/>
    <p:sldId id="270" r:id="rId9"/>
    <p:sldId id="258" r:id="rId10"/>
    <p:sldId id="266" r:id="rId11"/>
    <p:sldId id="261" r:id="rId12"/>
    <p:sldId id="269" r:id="rId13"/>
    <p:sldId id="271" r:id="rId14"/>
    <p:sldId id="259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5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7CF5-BABA-4CC8-8B95-33348CAD6707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BF27-66FF-4AF1-87EC-4439EA754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7CF5-BABA-4CC8-8B95-33348CAD6707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BF27-66FF-4AF1-87EC-4439EA754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7CF5-BABA-4CC8-8B95-33348CAD6707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BF27-66FF-4AF1-87EC-4439EA754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7CF5-BABA-4CC8-8B95-33348CAD6707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BF27-66FF-4AF1-87EC-4439EA754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7CF5-BABA-4CC8-8B95-33348CAD6707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BF27-66FF-4AF1-87EC-4439EA754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7CF5-BABA-4CC8-8B95-33348CAD6707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BF27-66FF-4AF1-87EC-4439EA754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7CF5-BABA-4CC8-8B95-33348CAD6707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BF27-66FF-4AF1-87EC-4439EA754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7CF5-BABA-4CC8-8B95-33348CAD6707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BF27-66FF-4AF1-87EC-4439EA754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7CF5-BABA-4CC8-8B95-33348CAD6707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BF27-66FF-4AF1-87EC-4439EA754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7CF5-BABA-4CC8-8B95-33348CAD6707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BF27-66FF-4AF1-87EC-4439EA754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D7CF5-BABA-4CC8-8B95-33348CAD6707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BF27-66FF-4AF1-87EC-4439EA754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D7CF5-BABA-4CC8-8B95-33348CAD6707}" type="datetimeFigureOut">
              <a:rPr lang="ru-RU" smtClean="0"/>
              <a:pPr/>
              <a:t>17.12.2010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1BF27-66FF-4AF1-87EC-4439EA754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g13.nnm.ru/b/f/2/1/7/bf217a49788d3874ac8fa4482d4899a9_full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2;&#1057;&#1045;%20&#1044;&#1054;&#1050;&#1059;&#1052;&#1045;&#1053;&#1058;&#1067;\&#1055;&#1054;&#1063;&#1058;&#1040;\file_20101105230818\&#1083;&#1077;&#1089;&#1085;&#1072;&#1103;%20&#1092;&#1080;&#1079;&#1084;&#1080;&#1085;&#1091;&#1090;&#1082;&#1072;\098_&#1044;&#1086;&#1078;&#1076;&#1103;%20&#1085;&#1077;%20&#1073;&#1086;&#1080;&#1084;&#1089;&#1103;%20(&#1052;.%20&#1052;&#1080;&#1085;&#1082;&#1086;&#1074;%20-%20&#1070;.%20&#1069;&#1085;&#1090;&#1080;&#1085;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gif"/><Relationship Id="rId2" Type="http://schemas.openxmlformats.org/officeDocument/2006/relationships/hyperlink" Target="http://stat17.privet.ru/lr/092abd38f80fab0bd4c77d24648a73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elyaby-priut.ucoz.ru/photo/12-0-3105" TargetMode="External"/><Relationship Id="rId5" Type="http://schemas.openxmlformats.org/officeDocument/2006/relationships/image" Target="../media/image23.gif"/><Relationship Id="rId4" Type="http://schemas.openxmlformats.org/officeDocument/2006/relationships/hyperlink" Target="http://chelyaby-priut.ucoz.ru/photo/12-0-310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helyaby-priut.ucoz.ru/photo/12-0-2762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gif"/><Relationship Id="rId2" Type="http://schemas.openxmlformats.org/officeDocument/2006/relationships/hyperlink" Target="http://cache.photosight.ru/img/a/94d/3791558_large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elyaby-priut.ucoz.ru/photo/12-0-402" TargetMode="External"/><Relationship Id="rId5" Type="http://schemas.openxmlformats.org/officeDocument/2006/relationships/image" Target="../media/image28.gif"/><Relationship Id="rId4" Type="http://schemas.openxmlformats.org/officeDocument/2006/relationships/hyperlink" Target="http://chelyaby-priut.ucoz.ru/photo/12-0-269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zemlyainfo.ru/gallery/50_168_bi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hyperlink" Target="http://chelyaby-priut.ucoz.ru/photo/12-0-250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gif"/><Relationship Id="rId2" Type="http://schemas.openxmlformats.org/officeDocument/2006/relationships/hyperlink" Target="http://img-2005-12.photosight.ru/09/117189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jibouti.mid.ru/img/a5.jpg" TargetMode="External"/><Relationship Id="rId13" Type="http://schemas.openxmlformats.org/officeDocument/2006/relationships/image" Target="../media/image37.gif"/><Relationship Id="rId18" Type="http://schemas.openxmlformats.org/officeDocument/2006/relationships/hyperlink" Target="http://miranimashek.ucoz.ru/photo/51" TargetMode="External"/><Relationship Id="rId26" Type="http://schemas.openxmlformats.org/officeDocument/2006/relationships/hyperlink" Target="http://animashky.ru/index/0-11?11-15" TargetMode="External"/><Relationship Id="rId3" Type="http://schemas.openxmlformats.org/officeDocument/2006/relationships/hyperlink" Target="http://img-2005-12.photosight.ru/09/1171891.jpg" TargetMode="External"/><Relationship Id="rId21" Type="http://schemas.openxmlformats.org/officeDocument/2006/relationships/hyperlink" Target="http://stat17.privet.ru/lr/092abd38f80fab0bd4c77d24648a7387" TargetMode="External"/><Relationship Id="rId7" Type="http://schemas.openxmlformats.org/officeDocument/2006/relationships/hyperlink" Target="http://stat18.privet.ru/lr/0a1e5abebeec82c2e3294d640ffdebe3" TargetMode="External"/><Relationship Id="rId12" Type="http://schemas.openxmlformats.org/officeDocument/2006/relationships/hyperlink" Target="http://animashky.ru/index/0-11?25-2" TargetMode="External"/><Relationship Id="rId17" Type="http://schemas.openxmlformats.org/officeDocument/2006/relationships/hyperlink" Target="http://animashky.ru/index/0-11?20-14" TargetMode="External"/><Relationship Id="rId25" Type="http://schemas.openxmlformats.org/officeDocument/2006/relationships/hyperlink" Target="http://www.zemlyainfo.ru/gallery/50_168_big.jpg" TargetMode="External"/><Relationship Id="rId2" Type="http://schemas.openxmlformats.org/officeDocument/2006/relationships/hyperlink" Target="http://img13.nnm.ru/b/f/2/1/7/bf217a49788d3874ac8fa4482d4899a9_full.jpg" TargetMode="External"/><Relationship Id="rId16" Type="http://schemas.openxmlformats.org/officeDocument/2006/relationships/hyperlink" Target="http://animashky.ru/index/0-11?20-13" TargetMode="External"/><Relationship Id="rId20" Type="http://schemas.openxmlformats.org/officeDocument/2006/relationships/hyperlink" Target="http://svetlanal.narod.ru/anim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23001.rimg.info/icon/1846754000b91561314f722b4c3b442be02147576a.jpg" TargetMode="External"/><Relationship Id="rId11" Type="http://schemas.openxmlformats.org/officeDocument/2006/relationships/hyperlink" Target="http://i070.radikal.ru/1003/6e/3b6a83ddf646.jpg" TargetMode="External"/><Relationship Id="rId24" Type="http://schemas.openxmlformats.org/officeDocument/2006/relationships/hyperlink" Target="http://pics.photographer.ru/nonstop/pics/pictures/10/10050.jpg" TargetMode="External"/><Relationship Id="rId5" Type="http://schemas.openxmlformats.org/officeDocument/2006/relationships/hyperlink" Target="http://i.sunhome.ru/foto/38/letnii_dozhdik.jpg" TargetMode="External"/><Relationship Id="rId15" Type="http://schemas.openxmlformats.org/officeDocument/2006/relationships/hyperlink" Target="http://animashky.ru/index/0-11?26-8" TargetMode="External"/><Relationship Id="rId23" Type="http://schemas.openxmlformats.org/officeDocument/2006/relationships/hyperlink" Target="http://img-fotki.yandex.ru/get/35/eunenode.0/0_18b24_69fd61a5_XL" TargetMode="External"/><Relationship Id="rId10" Type="http://schemas.openxmlformats.org/officeDocument/2006/relationships/hyperlink" Target="http://img-fotki.yandex.ru/get/5/anele3110.0/0_33d2_a7be9bf_XL" TargetMode="External"/><Relationship Id="rId19" Type="http://schemas.openxmlformats.org/officeDocument/2006/relationships/image" Target="../media/image38.gif"/><Relationship Id="rId4" Type="http://schemas.openxmlformats.org/officeDocument/2006/relationships/hyperlink" Target="http://www.stihi.ru/pics/2008/08/25/3959.jpg" TargetMode="External"/><Relationship Id="rId9" Type="http://schemas.openxmlformats.org/officeDocument/2006/relationships/hyperlink" Target="http://s61.radikal.ru/i171/0905/60/86105472c2e2.jpg" TargetMode="External"/><Relationship Id="rId14" Type="http://schemas.openxmlformats.org/officeDocument/2006/relationships/hyperlink" Target="http://animashky.ru/index/0-11?25-3" TargetMode="External"/><Relationship Id="rId22" Type="http://schemas.openxmlformats.org/officeDocument/2006/relationships/hyperlink" Target="http://chelyaby-priut.ucoz.ru/photo/12-20-0-0-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hotos.lifeisphoto.ru/24/0/24520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hyperlink" Target="http://chelyaby-priut.ucoz.ru/photo/12-0-310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-fotki.yandex.ru/get/5/anele3110.0/0_33d2_a7be9bf_X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gif"/><Relationship Id="rId2" Type="http://schemas.openxmlformats.org/officeDocument/2006/relationships/hyperlink" Target="http://img-fotki.yandex.ru/get/35/eunenode.0/0_18b24_69fd61a5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elyaby-priut.ucoz.ru/photo/12-0-316" TargetMode="External"/><Relationship Id="rId5" Type="http://schemas.openxmlformats.org/officeDocument/2006/relationships/image" Target="../media/image16.gif"/><Relationship Id="rId4" Type="http://schemas.openxmlformats.org/officeDocument/2006/relationships/hyperlink" Target="http://chelyaby-priut.ucoz.ru/photo/12-0-274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pics.photographer.ru/nonstop/pics/pictures/10/1005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hyperlink" Target="http://chelyaby-priut.ucoz.ru/photo/12-0-282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37 из 592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85395"/>
            <a:ext cx="9144000" cy="70433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2132856"/>
            <a:ext cx="386278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Лесная </a:t>
            </a:r>
          </a:p>
          <a:p>
            <a:pPr algn="ctr"/>
            <a:r>
              <a:rPr lang="ru-RU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endParaRPr lang="ru-RU" sz="5400" b="1" cap="none" spc="0" dirty="0" smtClean="0">
              <a:ln w="11430"/>
              <a:solidFill>
                <a:schemeClr val="accent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42930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</p:txBody>
      </p:sp>
      <p:pic>
        <p:nvPicPr>
          <p:cNvPr id="7" name="098_Дождя не боимся (М. Минков - Ю. Энтин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500826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39 из 333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79134" cy="6858000"/>
          </a:xfrm>
          <a:prstGeom prst="rect">
            <a:avLst/>
          </a:prstGeom>
          <a:noFill/>
        </p:spPr>
      </p:pic>
      <p:pic>
        <p:nvPicPr>
          <p:cNvPr id="23556" name="Picture 4" descr="http://chelyaby-priut.ucoz.ru/_ph/12/1/116696878.jpg">
            <a:hlinkClick r:id="rId4" tooltip="Просмотры: 96 | Размеры: 120x60, 11.3Kb"/>
          </p:cNvPr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6248" y="3000372"/>
            <a:ext cx="3714766" cy="1857386"/>
          </a:xfrm>
          <a:prstGeom prst="rect">
            <a:avLst/>
          </a:prstGeom>
          <a:noFill/>
        </p:spPr>
      </p:pic>
      <p:pic>
        <p:nvPicPr>
          <p:cNvPr id="23558" name="Picture 6" descr="http://chelyaby-priut.ucoz.ru/_ph/12/1/161710786.jpg">
            <a:hlinkClick r:id="rId6" tooltip="Просмотры: 99 | Размеры: 60x70, 7.2Kb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357166"/>
            <a:ext cx="2357454" cy="275036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01 0.00601 L -0.74132 0.0060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a23001.rimg.info/icon/1846754000b91561314f722b4c3b442be02147576a.jpg"/>
          <p:cNvPicPr>
            <a:picLocks noChangeAspect="1" noChangeArrowheads="1"/>
          </p:cNvPicPr>
          <p:nvPr/>
        </p:nvPicPr>
        <p:blipFill>
          <a:blip r:embed="rId2" cstate="print"/>
          <a:srcRect b="4048"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pic>
        <p:nvPicPr>
          <p:cNvPr id="20486" name="Picture 6" descr="http://chelyaby-priut.ucoz.ru/_ph/12/1/853937674.jpg">
            <a:hlinkClick r:id="rId3" tooltip="Просмотры: 112 | Размеры: 114x69, 10.6Kb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000240"/>
            <a:ext cx="3328379" cy="20145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29 из 1434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00164" y="-714404"/>
            <a:ext cx="11215766" cy="7929618"/>
          </a:xfrm>
          <a:prstGeom prst="rect">
            <a:avLst/>
          </a:prstGeom>
          <a:noFill/>
        </p:spPr>
      </p:pic>
      <p:pic>
        <p:nvPicPr>
          <p:cNvPr id="26628" name="Picture 4" descr="http://chelyaby-priut.ucoz.ru/_ph/12/1/832421139.jpg">
            <a:hlinkClick r:id="rId4" tooltip="Просмотры: 67 | Размеры: 84x109, 9.7Kb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71536" y="2571744"/>
            <a:ext cx="3143272" cy="4078769"/>
          </a:xfrm>
          <a:prstGeom prst="rect">
            <a:avLst/>
          </a:prstGeom>
          <a:noFill/>
        </p:spPr>
      </p:pic>
      <p:pic>
        <p:nvPicPr>
          <p:cNvPr id="26630" name="Picture 6" descr="http://chelyaby-priut.ucoz.ru/_ph/12/1/742213271.jpg">
            <a:hlinkClick r:id="rId6" tooltip="Просмотры: 96 | Размеры: 61x108, 8.3Kb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2557662"/>
            <a:ext cx="3071834" cy="43003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35 -0.0044 L 0.5481 -0.0041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а 10 из 606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8346" cy="7018760"/>
          </a:xfrm>
          <a:prstGeom prst="rect">
            <a:avLst/>
          </a:prstGeom>
          <a:noFill/>
        </p:spPr>
      </p:pic>
      <p:pic>
        <p:nvPicPr>
          <p:cNvPr id="28676" name="Picture 4" descr="http://chelyaby-priut.ucoz.ru/_ph/12/1/73938640.jpg">
            <a:hlinkClick r:id="rId4" tooltip="Просмотры: 64 | Размеры: 105x84, 7.3Kb"/>
          </p:cNvPr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3200380"/>
            <a:ext cx="4572025" cy="36576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14 из 596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0"/>
            <a:ext cx="10429948" cy="6858000"/>
          </a:xfrm>
          <a:prstGeom prst="rect">
            <a:avLst/>
          </a:prstGeom>
          <a:noFill/>
        </p:spPr>
      </p:pic>
      <p:pic>
        <p:nvPicPr>
          <p:cNvPr id="2054" name="Picture 6" descr="nature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5" y="4095747"/>
            <a:ext cx="2500331" cy="2500335"/>
          </a:xfrm>
          <a:prstGeom prst="rect">
            <a:avLst/>
          </a:prstGeom>
          <a:noFill/>
        </p:spPr>
      </p:pic>
      <p:pic>
        <p:nvPicPr>
          <p:cNvPr id="2056" name="Picture 8" descr="nature0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286256"/>
            <a:ext cx="2309822" cy="2309825"/>
          </a:xfrm>
          <a:prstGeom prst="rect">
            <a:avLst/>
          </a:prstGeom>
          <a:noFill/>
        </p:spPr>
      </p:pic>
      <p:pic>
        <p:nvPicPr>
          <p:cNvPr id="2058" name="Picture 10" descr="nature0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286256"/>
            <a:ext cx="2286016" cy="2333622"/>
          </a:xfrm>
          <a:prstGeom prst="rect">
            <a:avLst/>
          </a:prstGeom>
          <a:noFill/>
        </p:spPr>
      </p:pic>
      <p:pic>
        <p:nvPicPr>
          <p:cNvPr id="2060" name="Picture 12" descr="nature0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4238625"/>
            <a:ext cx="2357454" cy="235745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57161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http://img13.nnm.ru/b/f/2/1/7/bf217a49788d3874ac8fa4482d4899a9_full.jpg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85926"/>
            <a:ext cx="6000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http://img-2005-12.photosight.ru/09/1171891.jpg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000240"/>
            <a:ext cx="3597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4"/>
              </a:rPr>
              <a:t>http://www.stihi.ru/pics/2008/08/25/3959.jpg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214554"/>
            <a:ext cx="5572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5"/>
              </a:rPr>
              <a:t>http://i.sunhome.ru/foto/38/letnii_dozhdik.jpg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428868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6"/>
              </a:rPr>
              <a:t>http://a23001.rimg.info/icon/1846754000b91561314f722b4c3b442be02147576a.jpg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643182"/>
            <a:ext cx="6429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7"/>
              </a:rPr>
              <a:t>http://stat18.privet.ru/lr/0a1e5abebeec82c2e3294d640ffdebe3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857496"/>
            <a:ext cx="3044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8"/>
              </a:rPr>
              <a:t>http://www.djibouti.mid.ru/img/a5.jpg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071810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9"/>
              </a:rPr>
              <a:t>http://s61.radikal.ru/i171/0905/60/86105472c2e2.jpg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3286124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0"/>
              </a:rPr>
              <a:t>http://img-fotki.yandex.ru/get/5/anele3110.0/0_33d2_a7be9bf_XL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3500438"/>
            <a:ext cx="542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1"/>
              </a:rPr>
              <a:t>http://i070.radikal.ru/1003/6e/3b6a83ddf646.jpg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714752"/>
            <a:ext cx="2919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12"/>
              </a:rPr>
              <a:t>http://animashky.ru/index/0-11?25-2</a:t>
            </a:r>
            <a:endParaRPr lang="ru-RU" sz="1400" dirty="0" smtClean="0"/>
          </a:p>
          <a:p>
            <a:endParaRPr lang="ru-RU" dirty="0"/>
          </a:p>
        </p:txBody>
      </p:sp>
      <p:pic>
        <p:nvPicPr>
          <p:cNvPr id="1026" name="Picture 2" descr="http://animashky.ru/flist/objiv/25/224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68" y="4500570"/>
            <a:ext cx="1371600" cy="13335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57158" y="3929066"/>
            <a:ext cx="2919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14"/>
              </a:rPr>
              <a:t>http://animashky.ru/index/0-11?25-3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4143380"/>
            <a:ext cx="2919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15"/>
              </a:rPr>
              <a:t>http://animashky.ru/index/0-11?26-8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4357694"/>
            <a:ext cx="3011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16"/>
              </a:rPr>
              <a:t>http://animashky.ru/index/0-11?20-13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4643446"/>
            <a:ext cx="3011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17"/>
              </a:rPr>
              <a:t>http://animashky.ru/index/0-11?20-14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1028" name="Picture 4" descr="Анимированные картинки с насекомыми">
            <a:hlinkClick r:id="rId18"/>
          </p:cNvPr>
          <p:cNvPicPr>
            <a:picLocks noChangeAspect="1" noChangeArrowheads="1" noCrop="1"/>
          </p:cNvPicPr>
          <p:nvPr/>
        </p:nvPicPr>
        <p:blipFill>
          <a:blip r:embed="rId19" cstate="print">
            <a:clrChange>
              <a:clrFrom>
                <a:srgbClr val="9491C6"/>
              </a:clrFrom>
              <a:clrTo>
                <a:srgbClr val="9491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6909" y="0"/>
            <a:ext cx="1637091" cy="1785919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57158" y="4857760"/>
            <a:ext cx="2813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20"/>
              </a:rPr>
              <a:t>http://svetlanal.narod.ru/anim.html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5072074"/>
            <a:ext cx="2813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20"/>
              </a:rPr>
              <a:t>http://svetlanal.narod.ru/anim.html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1285860"/>
            <a:ext cx="6429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1"/>
              </a:rPr>
              <a:t>http://stat17.privet.ru/lr/092abd38f80fab0bd4c77d24648a7387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7158" y="5286388"/>
            <a:ext cx="5643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2"/>
              </a:rPr>
              <a:t>http://chelyaby-priut.ucoz.ru/photo/12-20-0-0-4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57158" y="1071546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3"/>
              </a:rPr>
              <a:t>http://img-fotki.yandex.ru/get/35/eunenode.0/0_18b24_69fd61a5_XL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57158" y="857232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4"/>
              </a:rPr>
              <a:t>http://pics.photographer.ru/nonstop/pics/pictures/10/10050.jpg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57158" y="642918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5"/>
              </a:rPr>
              <a:t>http://www.zemlyainfo.ru/gallery/50_168_big.jpg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57158" y="5500702"/>
            <a:ext cx="3011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26"/>
              </a:rPr>
              <a:t>http://animashky.ru/index/0-11?11-15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500430" y="0"/>
            <a:ext cx="33913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Источники</a:t>
            </a:r>
          </a:p>
          <a:p>
            <a:pPr algn="ctr"/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sunhome.ru/foto/38/letnii_dozhd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316359" cy="6994525"/>
          </a:xfrm>
          <a:prstGeom prst="rect">
            <a:avLst/>
          </a:prstGeom>
          <a:noFill/>
        </p:spPr>
      </p:pic>
      <p:pic>
        <p:nvPicPr>
          <p:cNvPr id="4102" name="Picture 6" descr="http://animashky.ru/flist/objiv/20/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2786082" cy="3641575"/>
          </a:xfrm>
          <a:prstGeom prst="rect">
            <a:avLst/>
          </a:prstGeom>
          <a:noFill/>
        </p:spPr>
      </p:pic>
      <p:pic>
        <p:nvPicPr>
          <p:cNvPr id="4104" name="Picture 8" descr="http://animashky.ru/flist/objiv/20/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428868"/>
            <a:ext cx="2071702" cy="3571900"/>
          </a:xfrm>
          <a:prstGeom prst="rect">
            <a:avLst/>
          </a:prstGeom>
          <a:noFill/>
        </p:spPr>
      </p:pic>
      <p:pic>
        <p:nvPicPr>
          <p:cNvPr id="4106" name="Picture 10" descr="http://animashky.ru/flist/objiv/20/1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357430"/>
            <a:ext cx="3000396" cy="391162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at18.privet.ru/lr/0a1e5abebeec82c2e3294d640ffdebe3"/>
          <p:cNvPicPr>
            <a:picLocks noChangeAspect="1" noChangeArrowheads="1"/>
          </p:cNvPicPr>
          <p:nvPr/>
        </p:nvPicPr>
        <p:blipFill>
          <a:blip r:embed="rId2" cstate="print"/>
          <a:srcRect b="14298"/>
          <a:stretch>
            <a:fillRect/>
          </a:stretch>
        </p:blipFill>
        <p:spPr bwMode="auto">
          <a:xfrm>
            <a:off x="1" y="-136526"/>
            <a:ext cx="9379858" cy="6994526"/>
          </a:xfrm>
          <a:prstGeom prst="rect">
            <a:avLst/>
          </a:prstGeom>
          <a:noFill/>
        </p:spPr>
      </p:pic>
      <p:pic>
        <p:nvPicPr>
          <p:cNvPr id="19464" name="Picture 8" descr="http://animashky.ru/flist/objiv/11/1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214818"/>
            <a:ext cx="3871114" cy="26431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24 из 333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12" y="0"/>
            <a:ext cx="9545891" cy="6858000"/>
          </a:xfrm>
          <a:prstGeom prst="rect">
            <a:avLst/>
          </a:prstGeom>
          <a:noFill/>
        </p:spPr>
      </p:pic>
      <p:pic>
        <p:nvPicPr>
          <p:cNvPr id="24580" name="Picture 4" descr="http://chelyaby-priut.ucoz.ru/_ph/12/1/38927513.jpg">
            <a:hlinkClick r:id="rId4" tooltip="Просмотры: 119 | Размеры: 120x120, 10.3Kb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57" y="2571744"/>
            <a:ext cx="2500328" cy="25003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070.radikal.ru/1003/6e/3b6a83ddf646.jpg"/>
          <p:cNvPicPr>
            <a:picLocks noChangeAspect="1" noChangeArrowheads="1"/>
          </p:cNvPicPr>
          <p:nvPr/>
        </p:nvPicPr>
        <p:blipFill>
          <a:blip r:embed="rId2" cstate="print">
            <a:lum bright="22000" contrast="51000"/>
          </a:blip>
          <a:srcRect/>
          <a:stretch>
            <a:fillRect/>
          </a:stretch>
        </p:blipFill>
        <p:spPr bwMode="auto">
          <a:xfrm>
            <a:off x="-182033" y="-136525"/>
            <a:ext cx="9326033" cy="6994525"/>
          </a:xfrm>
          <a:prstGeom prst="rect">
            <a:avLst/>
          </a:prstGeom>
          <a:noFill/>
        </p:spPr>
      </p:pic>
      <p:pic>
        <p:nvPicPr>
          <p:cNvPr id="22532" name="Picture 4" descr="http://animashky.ru/flist/objiv/26/2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5" y="3857628"/>
            <a:ext cx="1851959" cy="22860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67 из 183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http://animashky.ru/flist/objiv/25/25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496"/>
            <a:ext cx="8858280" cy="42148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16 из 1434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-53904"/>
            <a:ext cx="9186538" cy="6911904"/>
          </a:xfrm>
          <a:prstGeom prst="rect">
            <a:avLst/>
          </a:prstGeom>
          <a:noFill/>
        </p:spPr>
      </p:pic>
      <p:pic>
        <p:nvPicPr>
          <p:cNvPr id="25604" name="Picture 4" descr="http://chelyaby-priut.ucoz.ru/_ph/12/1/232996903.jpg">
            <a:hlinkClick r:id="rId4" tooltip="Просмотры: 77 | Размеры: 99x86, 5.1Kb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963905"/>
            <a:ext cx="3429024" cy="3017545"/>
          </a:xfrm>
          <a:prstGeom prst="rect">
            <a:avLst/>
          </a:prstGeom>
          <a:noFill/>
        </p:spPr>
      </p:pic>
      <p:pic>
        <p:nvPicPr>
          <p:cNvPr id="25606" name="Picture 6" descr="http://chelyaby-priut.ucoz.ru/_ph/12/1/628005766.jpg">
            <a:hlinkClick r:id="rId6" tooltip="Просмотры: 91 | Размеры: 81x60, 2.3Kb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714884"/>
            <a:ext cx="2232084" cy="159068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39 из 1434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56" name="Picture 8" descr="http://chelyaby-priut.ucoz.ru/_ph/12/1/812176324.jpg">
            <a:hlinkClick r:id="rId4" tooltip="Просмотры: 104 | Размеры: 100x132, 5.3Kb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857364"/>
            <a:ext cx="3071834" cy="40548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tihi.ru/pics/2008/08/25/3959.jpg"/>
          <p:cNvPicPr>
            <a:picLocks noChangeAspect="1" noChangeArrowheads="1"/>
          </p:cNvPicPr>
          <p:nvPr/>
        </p:nvPicPr>
        <p:blipFill>
          <a:blip r:embed="rId2" cstate="print">
            <a:lum bright="41000" contrast="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86" name="Picture 14" descr="crow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928670"/>
            <a:ext cx="2071702" cy="31432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72</Words>
  <Application>Microsoft Office PowerPoint</Application>
  <PresentationFormat>Экран (4:3)</PresentationFormat>
  <Paragraphs>28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</cp:lastModifiedBy>
  <cp:revision>22</cp:revision>
  <dcterms:created xsi:type="dcterms:W3CDTF">2010-10-30T18:21:14Z</dcterms:created>
  <dcterms:modified xsi:type="dcterms:W3CDTF">2010-12-17T01:39:09Z</dcterms:modified>
</cp:coreProperties>
</file>